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8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291" r:id="rId42"/>
    <p:sldId id="280" r:id="rId43"/>
    <p:sldId id="281" r:id="rId44"/>
    <p:sldId id="293" r:id="rId45"/>
    <p:sldId id="294" r:id="rId46"/>
    <p:sldId id="292" r:id="rId47"/>
    <p:sldId id="306" r:id="rId4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/>
    <p:restoredTop sz="94685"/>
  </p:normalViewPr>
  <p:slideViewPr>
    <p:cSldViewPr snapToGrid="0" snapToObjects="1">
      <p:cViewPr varScale="1">
        <p:scale>
          <a:sx n="190" d="100"/>
          <a:sy n="190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fQs2-uYJT_BA0JOWGFy2XdDPIulMvP9FqyaC6pRMyc/edit?ts=5a66a342#slide=id.g27c9701b54_0_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Party Parrot and Slack Accessibility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Do Some In-Class Examples, so grab a seat closer to see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abc66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abc66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685e58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685e58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685e58a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685e58a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685e58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685e58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685e58a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685e58a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682e05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682e05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3fe15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3fe15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3fe1541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3fe1541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3fe154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3fe154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3fe15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3fe15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3fe1541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3fe1541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e3fe15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e3fe15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85e58a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85e58a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Plz no Paint, but use what’s comfortable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Jobswatcher Demo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https://docs.google.com/presentation/d/1hfQs2-uYJT_BA0JOWGFy2XdDPIulMvP9FqyaC6pRMyc/edit?ts=5a66a342#slide=id.g27c9701b54_0_0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89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b1910f46f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b1910f46f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1910f46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1910f46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1910f46f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1910f46f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1910f46f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1910f46f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1910f46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1910f46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1910f46f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1910f46f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685872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685872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3fe154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3fe154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9578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685e5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685e5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259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3fe154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3fe154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3fe154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3fe154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mentor feedback about agile process or ceremonies?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300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685872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685872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1b20843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1b20843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942e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1942e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Identify blockers early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3fe15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3fe15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tonight’s agenda, objectives, goals, or timeline? Assignments &amp; Prep work?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682e05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682e05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team is different, interview questions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eDvTL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education.launchcode.org/liftoff/articles/ux-resourc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2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Hank </a:t>
            </a:r>
            <a:r>
              <a:rPr lang="en-US" dirty="0" err="1"/>
              <a:t>DeDona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8/9/21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manager,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304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Project Kickoff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Agile Continued – Features, MVP, Sprint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User Experience – Wireframing</a:t>
            </a:r>
          </a:p>
          <a:p>
            <a:pPr lvl="1" indent="-342900">
              <a:spcBef>
                <a:spcPts val="0"/>
              </a:spcBef>
              <a:buSzPts val="1800"/>
              <a:buFont typeface="Roboto"/>
              <a:buChar char="●"/>
            </a:pPr>
            <a:r>
              <a:rPr lang="en" dirty="0"/>
              <a:t>Git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Wireframing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4092" y="1919075"/>
            <a:ext cx="356750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User Story Grooming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86350" y="4427875"/>
            <a:ext cx="4509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https://trello.com/b/keDvTLIl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38" y="798000"/>
            <a:ext cx="4946334" cy="34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Planning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Stories for Next Sprint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Story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Velocity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825" y="2320750"/>
            <a:ext cx="3868175" cy="2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Daily Scrum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Did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Status Meeting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725" y="1976075"/>
            <a:ext cx="4615450" cy="2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Review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Work at End of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Feedback From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Stories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2023688"/>
            <a:ext cx="4128975" cy="2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Retrospective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 of a Review or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 Team Reflection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Went Well?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Didn’t?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Can We Do to Change?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 Space to Address Team Issues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69" y="2082287"/>
            <a:ext cx="2995825" cy="2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Wireframing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User Experience (UX) Matters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34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Important Part of Your Application is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Visualize Users’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Context To Our Work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300" y="1791649"/>
            <a:ext cx="3078200" cy="3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88" y="1030950"/>
            <a:ext cx="6612925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Example...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00" y="743650"/>
            <a:ext cx="5312250" cy="39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422425" y="4800600"/>
            <a:ext cx="2721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*Allegedly not the real screen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Goals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Vision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Potential Problems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Page Hierarchy and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Your Information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User Interaction &amp; Journey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Shared Understanding &amp; Perspective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Teammates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700" y="1776675"/>
            <a:ext cx="2308476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857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Agile continued – Features &amp; MVP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Wireframes Help Plan Your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Utilize Project Management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 The Components Of A Sprint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 To Use Sizing To Estimate Work</a:t>
            </a: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100" y="1919075"/>
            <a:ext cx="2875900" cy="2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Tips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Anyone Can Wireframe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Keep It Simple (Low Fidelity)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Stick To A Grid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Share With Others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Iterate</a:t>
            </a:r>
            <a:endParaRPr dirty="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13" y="1919073"/>
            <a:ext cx="3836687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Tools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Tools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Pen and Paper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Whiteboards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Google Drawings/Slides/</a:t>
            </a:r>
            <a:r>
              <a:rPr lang="en"/>
              <a:t>Jamboards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https://moqups.com/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Anything BUT MS Paint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Liftoff UX Resources</a:t>
            </a:r>
            <a:endParaRPr dirty="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74" y="1753000"/>
            <a:ext cx="3206700" cy="30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Workflows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7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21E-1D9B-394F-A46C-8143A29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B0FB-CB38-5743-B328-C5D5D3FBC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workflows you’ll encounter involve the following steps:</a:t>
            </a:r>
          </a:p>
          <a:p>
            <a:pPr marL="596900" lvl="1" indent="0">
              <a:buNone/>
            </a:pPr>
            <a:r>
              <a:rPr lang="en-US" sz="1200" dirty="0"/>
              <a:t>1) Checkout/clone the project from GitHub (git clone …)</a:t>
            </a:r>
          </a:p>
          <a:p>
            <a:pPr marL="596900" lvl="1" indent="0">
              <a:buNone/>
            </a:pPr>
            <a:r>
              <a:rPr lang="en-US" sz="1200" dirty="0"/>
              <a:t>2) Build the project’s master branch (Before making any changes!)</a:t>
            </a:r>
          </a:p>
          <a:p>
            <a:pPr marL="596900" lvl="1" indent="0">
              <a:buNone/>
            </a:pPr>
            <a:r>
              <a:rPr lang="en-US" sz="1200" dirty="0"/>
              <a:t>3) Branch off the project’s master branch</a:t>
            </a:r>
          </a:p>
          <a:p>
            <a:pPr marL="596900" lvl="1" indent="0">
              <a:buNone/>
            </a:pPr>
            <a:r>
              <a:rPr lang="en-US" sz="1200" dirty="0"/>
              <a:t>4) Code, Test, &amp; Commit to your branch (and push to remote)!</a:t>
            </a:r>
          </a:p>
          <a:p>
            <a:pPr marL="596900" lvl="1" indent="0">
              <a:buNone/>
            </a:pPr>
            <a:r>
              <a:rPr lang="en-US" sz="1200" dirty="0"/>
              <a:t>5) Code Review</a:t>
            </a:r>
          </a:p>
          <a:p>
            <a:pPr lvl="1"/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62B6B-D876-AC49-A98F-F90CF38177D8}"/>
              </a:ext>
            </a:extLst>
          </p:cNvPr>
          <p:cNvSpPr txBox="1"/>
          <p:nvPr/>
        </p:nvSpPr>
        <p:spPr>
          <a:xfrm>
            <a:off x="6051792" y="2404226"/>
            <a:ext cx="2620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6) Merge back into master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7) Build again</a:t>
            </a: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8) Push master branch into GitHub</a:t>
            </a:r>
            <a:endPara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49F-C174-B849-BE68-40EBC55F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Uncommon (and unpleasant) Git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509-931A-6B47-B09B-D6A291A0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most common git workflow is great, there can be some hiccups.</a:t>
            </a:r>
          </a:p>
          <a:p>
            <a:r>
              <a:rPr lang="en-US" dirty="0"/>
              <a:t>Q: What if someone commits to master after you branched off?</a:t>
            </a:r>
          </a:p>
          <a:p>
            <a:pPr lvl="1"/>
            <a:r>
              <a:rPr lang="en-US" dirty="0"/>
              <a:t>If they touched the same file as you…</a:t>
            </a:r>
          </a:p>
          <a:p>
            <a:r>
              <a:rPr lang="en-US" dirty="0"/>
              <a:t>A: You’ll have a merge conflict!!! (</a:t>
            </a:r>
            <a:r>
              <a:rPr lang="en-US" dirty="0" err="1"/>
              <a:t>nooooooooo</a:t>
            </a:r>
            <a:r>
              <a:rPr lang="en-US" dirty="0"/>
              <a:t>!)</a:t>
            </a:r>
          </a:p>
          <a:p>
            <a:r>
              <a:rPr lang="en-US" dirty="0"/>
              <a:t>Two ways to handle a merge conflict</a:t>
            </a:r>
          </a:p>
          <a:p>
            <a:pPr lvl="1"/>
            <a:r>
              <a:rPr lang="en-US" dirty="0"/>
              <a:t>Handle the merge conflict manually by updating and marking the files</a:t>
            </a:r>
          </a:p>
          <a:p>
            <a:pPr lvl="1"/>
            <a:r>
              <a:rPr lang="en-US" dirty="0"/>
              <a:t>Rebase your branch with master before merging into master (you should do this)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9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Branch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Commits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Pull Request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and Review Code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Deploy*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Review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93" name="Google Shape;93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00" name="Google Shape;100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Initial Features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0C58D3"/>
            </a:solidFill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Wireframes &amp; User Stories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13" name="Google Shape;113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Capstone Project Selected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3625"/>
            <a:ext cx="8839199" cy="28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Recap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Turn Ideas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Wireframes Help Plan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Utilize Project Management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Components Of A Sprint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Sizing To Estimate Work</a:t>
            </a:r>
            <a:endParaRPr sz="1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89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Kickoff &amp; User Story Grooming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24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your Elevator Pitch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Take Turns Grooming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a Good User Story (Format)?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This Story Be Smaller (Scope)?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Effort (Sizing)?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MVP?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Mentor User Story Feedback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63" y="1847225"/>
            <a:ext cx="3501725" cy="285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472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- Wireframing</a:t>
            </a:r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8’s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Grab Paper - Fold Into Eights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8 Versions of Your Landing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1 Minute Each!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Pair/Group Up and Get User Feedback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Wireframing Your Capstone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UX Mentor Feedback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98" y="1801273"/>
            <a:ext cx="2945800" cy="2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405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Project Planning</a:t>
            </a:r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MVP For Each Page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of 3 - Shoot for The Moon!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Linked or Attached to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Your Project Tracker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MVP Stories Created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Capstone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 To Provide Feedback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63" y="1919075"/>
            <a:ext cx="4259261" cy="29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- Capstone Project Overview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1-2 Paragraph “Elevator Pitch”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3-5 Features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List Technologies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Unknowns - What you need to learn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Setup Project Tracker and Add Initial User Stories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Enable GitHub Issues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Mentors - Feedback on overview, identify learning resources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Continued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2075" y="1069438"/>
            <a:ext cx="3004626" cy="300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- Grooming User Stories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927</Words>
  <Application>Microsoft Macintosh PowerPoint</Application>
  <PresentationFormat>On-screen Show (16:9)</PresentationFormat>
  <Paragraphs>202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Roboto</vt:lpstr>
      <vt:lpstr>Material</vt:lpstr>
      <vt:lpstr>LaunchCode Liftoff</vt:lpstr>
      <vt:lpstr>Agenda</vt:lpstr>
      <vt:lpstr>Objectives</vt:lpstr>
      <vt:lpstr>Timeline Review</vt:lpstr>
      <vt:lpstr>Assignment - Capstone Project Overview</vt:lpstr>
      <vt:lpstr>Lecture</vt:lpstr>
      <vt:lpstr>Agile Continued</vt:lpstr>
      <vt:lpstr>Agile - Grooming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manager, I want to see an attendance report of the current classes, so that I can connect with absentee students”</vt:lpstr>
      <vt:lpstr>PowerPoint Presentation</vt:lpstr>
      <vt:lpstr>Demo - User Story Grooming</vt:lpstr>
      <vt:lpstr>Agile - Planning</vt:lpstr>
      <vt:lpstr>Agile - Daily Scrum</vt:lpstr>
      <vt:lpstr>Agile - Review</vt:lpstr>
      <vt:lpstr>Agile - Retrospective</vt:lpstr>
      <vt:lpstr>User Experience &amp; Wireframing</vt:lpstr>
      <vt:lpstr>Why User Experience (UX) Matters</vt:lpstr>
      <vt:lpstr>For Example...</vt:lpstr>
      <vt:lpstr>For Example...</vt:lpstr>
      <vt:lpstr>Wireframing Goals</vt:lpstr>
      <vt:lpstr>Wireframing Tips</vt:lpstr>
      <vt:lpstr>Wireframing Tools</vt:lpstr>
      <vt:lpstr>Git Workflows</vt:lpstr>
      <vt:lpstr>Common Git Workflows</vt:lpstr>
      <vt:lpstr>Uncommon (and unpleasant) Git Workflows</vt:lpstr>
      <vt:lpstr>Create a Branch</vt:lpstr>
      <vt:lpstr>Add Commits</vt:lpstr>
      <vt:lpstr>Open a Pull Request</vt:lpstr>
      <vt:lpstr>Discuss and Review Code</vt:lpstr>
      <vt:lpstr>Deploy*</vt:lpstr>
      <vt:lpstr>Merge</vt:lpstr>
      <vt:lpstr>Objectives Recap</vt:lpstr>
      <vt:lpstr>Activity</vt:lpstr>
      <vt:lpstr>Activity - Kickoff &amp; User Story Grooming</vt:lpstr>
      <vt:lpstr>Activity - Wireframing</vt:lpstr>
      <vt:lpstr>Assignment</vt:lpstr>
      <vt:lpstr>Assignment - Project Planning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Hank DeDona</cp:lastModifiedBy>
  <cp:revision>36</cp:revision>
  <dcterms:modified xsi:type="dcterms:W3CDTF">2021-08-09T23:00:15Z</dcterms:modified>
</cp:coreProperties>
</file>